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90" r:id="rId2"/>
    <p:sldId id="274" r:id="rId3"/>
    <p:sldId id="443" r:id="rId4"/>
    <p:sldId id="413" r:id="rId5"/>
    <p:sldId id="416" r:id="rId6"/>
    <p:sldId id="418" r:id="rId7"/>
    <p:sldId id="364" r:id="rId8"/>
    <p:sldId id="379" r:id="rId9"/>
    <p:sldId id="471" r:id="rId10"/>
    <p:sldId id="483" r:id="rId11"/>
    <p:sldId id="484" r:id="rId12"/>
    <p:sldId id="383" r:id="rId13"/>
    <p:sldId id="490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489626-8BA4-4095-BCB6-51FF8B01EB8A}" v="2" dt="2025-12-09T11:19:11.4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D19B0319-1D30-4478-91F6-15B83627BB54}">
      <dgm:prSet phldrT="[Text]" custT="1"/>
      <dgm:spPr/>
      <dgm:t>
        <a:bodyPr/>
        <a:lstStyle/>
        <a:p>
          <a:r>
            <a:rPr lang="en-GB" sz="1400" dirty="0"/>
            <a:t>Doing words</a:t>
          </a:r>
        </a:p>
      </dgm:t>
    </dgm:pt>
    <dgm:pt modelId="{65A2481F-9D84-47CA-923A-7D943507592B}" type="parTrans" cxnId="{ECBD7E99-5C37-4354-87EA-81DB40DDE1FD}">
      <dgm:prSet/>
      <dgm:spPr/>
      <dgm:t>
        <a:bodyPr/>
        <a:lstStyle/>
        <a:p>
          <a:endParaRPr lang="en-GB"/>
        </a:p>
      </dgm:t>
    </dgm:pt>
    <dgm:pt modelId="{F64110A2-4EAA-4263-8FBF-3F242E239D34}" type="sibTrans" cxnId="{ECBD7E99-5C37-4354-87EA-81DB40DDE1FD}">
      <dgm:prSet/>
      <dgm:spPr/>
      <dgm:t>
        <a:bodyPr/>
        <a:lstStyle/>
        <a:p>
          <a:endParaRPr lang="en-GB"/>
        </a:p>
      </dgm:t>
    </dgm:pt>
    <dgm:pt modelId="{D4063E23-EAF1-49AB-B092-24AD3E9EB80A}">
      <dgm:prSet phldrT="[Text]" custT="1"/>
      <dgm:spPr/>
      <dgm:t>
        <a:bodyPr/>
        <a:lstStyle/>
        <a:p>
          <a:r>
            <a:rPr lang="en-GB" sz="1400" dirty="0"/>
            <a:t>Being words</a:t>
          </a:r>
        </a:p>
      </dgm:t>
    </dgm:pt>
    <dgm:pt modelId="{A459EE49-B66C-4C24-AF04-16EA8F1131D0}" type="parTrans" cxnId="{4A6CD288-2AED-41B4-AAB0-DF274B406E51}">
      <dgm:prSet/>
      <dgm:spPr/>
      <dgm:t>
        <a:bodyPr/>
        <a:lstStyle/>
        <a:p>
          <a:endParaRPr lang="en-GB"/>
        </a:p>
      </dgm:t>
    </dgm:pt>
    <dgm:pt modelId="{AD4DF221-C512-4C7C-BF4B-5A065AAF7E2E}" type="sibTrans" cxnId="{4A6CD288-2AED-41B4-AAB0-DF274B406E5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B85FA28-91DB-4832-9349-98EDB06B9E7F}" type="pres">
      <dgm:prSet presAssocID="{65A2481F-9D84-47CA-923A-7D943507592B}" presName="Name19" presStyleLbl="parChTrans1D3" presStyleIdx="0" presStyleCnt="2"/>
      <dgm:spPr/>
    </dgm:pt>
    <dgm:pt modelId="{F10B910B-A8C3-439F-81A7-FF1F56349E2C}" type="pres">
      <dgm:prSet presAssocID="{D19B0319-1D30-4478-91F6-15B83627BB54}" presName="Name21" presStyleCnt="0"/>
      <dgm:spPr/>
    </dgm:pt>
    <dgm:pt modelId="{9287D13F-C131-44C1-B068-65BDFC13AFD5}" type="pres">
      <dgm:prSet presAssocID="{D19B0319-1D30-4478-91F6-15B83627BB54}" presName="level2Shape" presStyleLbl="node3" presStyleIdx="0" presStyleCnt="2"/>
      <dgm:spPr/>
    </dgm:pt>
    <dgm:pt modelId="{49E6BC9F-F06D-4CF1-9124-4BC9618F4D0A}" type="pres">
      <dgm:prSet presAssocID="{D19B0319-1D30-4478-91F6-15B83627BB54}" presName="hierChild3" presStyleCnt="0"/>
      <dgm:spPr/>
    </dgm:pt>
    <dgm:pt modelId="{8FF1828D-241F-4191-9691-B64F19FE389B}" type="pres">
      <dgm:prSet presAssocID="{A459EE49-B66C-4C24-AF04-16EA8F1131D0}" presName="Name19" presStyleLbl="parChTrans1D3" presStyleIdx="1" presStyleCnt="2"/>
      <dgm:spPr/>
    </dgm:pt>
    <dgm:pt modelId="{54BC0575-71A1-4BCE-8416-E17845131431}" type="pres">
      <dgm:prSet presAssocID="{D4063E23-EAF1-49AB-B092-24AD3E9EB80A}" presName="Name21" presStyleCnt="0"/>
      <dgm:spPr/>
    </dgm:pt>
    <dgm:pt modelId="{113CB435-5817-4ADA-94C6-054F8D22EB67}" type="pres">
      <dgm:prSet presAssocID="{D4063E23-EAF1-49AB-B092-24AD3E9EB80A}" presName="level2Shape" presStyleLbl="node3" presStyleIdx="1" presStyleCnt="2"/>
      <dgm:spPr/>
    </dgm:pt>
    <dgm:pt modelId="{D4B23021-1E4F-4097-B13B-6007EC6B41C5}" type="pres">
      <dgm:prSet presAssocID="{D4063E23-EAF1-49AB-B092-24AD3E9EB80A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FC77C55-9C87-42D2-8132-6163FDA54924}" type="presOf" srcId="{65A2481F-9D84-47CA-923A-7D943507592B}" destId="{FB85FA28-91DB-4832-9349-98EDB06B9E7F}" srcOrd="0" destOrd="0" presId="urn:microsoft.com/office/officeart/2005/8/layout/hierarchy6"/>
    <dgm:cxn modelId="{62642659-35A4-486A-8520-7B30989DF222}" type="presOf" srcId="{D4063E23-EAF1-49AB-B092-24AD3E9EB80A}" destId="{113CB435-5817-4ADA-94C6-054F8D22EB6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A6CD288-2AED-41B4-AAB0-DF274B406E51}" srcId="{EBA8B7DB-6598-4380-B1E1-363E74D81801}" destId="{D4063E23-EAF1-49AB-B092-24AD3E9EB80A}" srcOrd="1" destOrd="0" parTransId="{A459EE49-B66C-4C24-AF04-16EA8F1131D0}" sibTransId="{AD4DF221-C512-4C7C-BF4B-5A065AAF7E2E}"/>
    <dgm:cxn modelId="{ECBD7E99-5C37-4354-87EA-81DB40DDE1FD}" srcId="{EBA8B7DB-6598-4380-B1E1-363E74D81801}" destId="{D19B0319-1D30-4478-91F6-15B83627BB54}" srcOrd="0" destOrd="0" parTransId="{65A2481F-9D84-47CA-923A-7D943507592B}" sibTransId="{F64110A2-4EAA-4263-8FBF-3F242E239D34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F75AE6-D062-43D9-A109-0532EB0963F5}" type="presOf" srcId="{D19B0319-1D30-4478-91F6-15B83627BB54}" destId="{9287D13F-C131-44C1-B068-65BDFC13AFD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241E7FD-B999-4A0E-8B76-16EFFB81F1D4}" type="presOf" srcId="{A459EE49-B66C-4C24-AF04-16EA8F1131D0}" destId="{8FF1828D-241F-4191-9691-B64F19FE389B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593B1E9-FB5F-4EDB-B78F-C2F0279EBBE9}" type="presParOf" srcId="{F965F83D-9EC5-422A-AC7F-21013E865C34}" destId="{FB85FA28-91DB-4832-9349-98EDB06B9E7F}" srcOrd="0" destOrd="0" presId="urn:microsoft.com/office/officeart/2005/8/layout/hierarchy6"/>
    <dgm:cxn modelId="{8F1BBE64-EC54-4B7F-8D30-E7B05969DED8}" type="presParOf" srcId="{F965F83D-9EC5-422A-AC7F-21013E865C34}" destId="{F10B910B-A8C3-439F-81A7-FF1F56349E2C}" srcOrd="1" destOrd="0" presId="urn:microsoft.com/office/officeart/2005/8/layout/hierarchy6"/>
    <dgm:cxn modelId="{E38EDC23-4B8B-4387-91B0-FD76F17D5B91}" type="presParOf" srcId="{F10B910B-A8C3-439F-81A7-FF1F56349E2C}" destId="{9287D13F-C131-44C1-B068-65BDFC13AFD5}" srcOrd="0" destOrd="0" presId="urn:microsoft.com/office/officeart/2005/8/layout/hierarchy6"/>
    <dgm:cxn modelId="{3EED8B27-411D-4257-89F5-6E38D62C7177}" type="presParOf" srcId="{F10B910B-A8C3-439F-81A7-FF1F56349E2C}" destId="{49E6BC9F-F06D-4CF1-9124-4BC9618F4D0A}" srcOrd="1" destOrd="0" presId="urn:microsoft.com/office/officeart/2005/8/layout/hierarchy6"/>
    <dgm:cxn modelId="{46F39FDB-BA12-4F2C-9C04-D55469F14085}" type="presParOf" srcId="{F965F83D-9EC5-422A-AC7F-21013E865C34}" destId="{8FF1828D-241F-4191-9691-B64F19FE389B}" srcOrd="2" destOrd="0" presId="urn:microsoft.com/office/officeart/2005/8/layout/hierarchy6"/>
    <dgm:cxn modelId="{2CD6B43F-2831-4501-95E1-403D5B0E223A}" type="presParOf" srcId="{F965F83D-9EC5-422A-AC7F-21013E865C34}" destId="{54BC0575-71A1-4BCE-8416-E17845131431}" srcOrd="3" destOrd="0" presId="urn:microsoft.com/office/officeart/2005/8/layout/hierarchy6"/>
    <dgm:cxn modelId="{EB8ABA76-DADC-4F5F-9983-B010B71F81D6}" type="presParOf" srcId="{54BC0575-71A1-4BCE-8416-E17845131431}" destId="{113CB435-5817-4ADA-94C6-054F8D22EB67}" srcOrd="0" destOrd="0" presId="urn:microsoft.com/office/officeart/2005/8/layout/hierarchy6"/>
    <dgm:cxn modelId="{E32B49AC-2A8B-4D0C-A133-2A11126FEF22}" type="presParOf" srcId="{54BC0575-71A1-4BCE-8416-E17845131431}" destId="{D4B23021-1E4F-4097-B13B-6007EC6B41C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6389" y="2054"/>
          <a:ext cx="6319576" cy="16151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63694" y="49359"/>
        <a:ext cx="6224966" cy="1520510"/>
      </dsp:txXfrm>
    </dsp:sp>
    <dsp:sp modelId="{33643D00-C75E-4DF5-A0F0-DFA21355EB8A}">
      <dsp:nvSpPr>
        <dsp:cNvPr id="0" name=""/>
        <dsp:cNvSpPr/>
      </dsp:nvSpPr>
      <dsp:spPr>
        <a:xfrm>
          <a:off x="2117682" y="1617175"/>
          <a:ext cx="2858495" cy="535846"/>
        </a:xfrm>
        <a:custGeom>
          <a:avLst/>
          <a:gdLst/>
          <a:ahLst/>
          <a:cxnLst/>
          <a:rect l="0" t="0" r="0" b="0"/>
          <a:pathLst>
            <a:path>
              <a:moveTo>
                <a:pt x="2858495" y="0"/>
              </a:moveTo>
              <a:lnTo>
                <a:pt x="2858495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1297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52207" y="2192257"/>
        <a:ext cx="1930951" cy="1261143"/>
      </dsp:txXfrm>
    </dsp:sp>
    <dsp:sp modelId="{67357A81-5F47-46C8-8791-23DB6B665016}">
      <dsp:nvSpPr>
        <dsp:cNvPr id="0" name=""/>
        <dsp:cNvSpPr/>
      </dsp:nvSpPr>
      <dsp:spPr>
        <a:xfrm>
          <a:off x="4729933" y="1617175"/>
          <a:ext cx="246244" cy="535846"/>
        </a:xfrm>
        <a:custGeom>
          <a:avLst/>
          <a:gdLst/>
          <a:ahLst/>
          <a:cxnLst/>
          <a:rect l="0" t="0" r="0" b="0"/>
          <a:pathLst>
            <a:path>
              <a:moveTo>
                <a:pt x="246244" y="0"/>
              </a:moveTo>
              <a:lnTo>
                <a:pt x="246244" y="267923"/>
              </a:lnTo>
              <a:lnTo>
                <a:pt x="0" y="267923"/>
              </a:lnTo>
              <a:lnTo>
                <a:pt x="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5221" y="2153021"/>
          <a:ext cx="200942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4457" y="2192257"/>
        <a:ext cx="1930951" cy="1261143"/>
      </dsp:txXfrm>
    </dsp:sp>
    <dsp:sp modelId="{F7436063-BF3D-4400-ABDF-46A0C91AC2E1}">
      <dsp:nvSpPr>
        <dsp:cNvPr id="0" name=""/>
        <dsp:cNvSpPr/>
      </dsp:nvSpPr>
      <dsp:spPr>
        <a:xfrm>
          <a:off x="4976178" y="1617175"/>
          <a:ext cx="2612250" cy="535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923"/>
              </a:lnTo>
              <a:lnTo>
                <a:pt x="2612250" y="267923"/>
              </a:lnTo>
              <a:lnTo>
                <a:pt x="2612250" y="53584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7471" y="2153021"/>
          <a:ext cx="2501913" cy="13396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6707" y="2192257"/>
        <a:ext cx="2423441" cy="1261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812568" y="435"/>
          <a:ext cx="6327218" cy="161707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59930" y="47797"/>
        <a:ext cx="6232494" cy="1522349"/>
      </dsp:txXfrm>
    </dsp:sp>
    <dsp:sp modelId="{33643D00-C75E-4DF5-A0F0-DFA21355EB8A}">
      <dsp:nvSpPr>
        <dsp:cNvPr id="0" name=""/>
        <dsp:cNvSpPr/>
      </dsp:nvSpPr>
      <dsp:spPr>
        <a:xfrm>
          <a:off x="2114226" y="1617509"/>
          <a:ext cx="2861951" cy="536494"/>
        </a:xfrm>
        <a:custGeom>
          <a:avLst/>
          <a:gdLst/>
          <a:ahLst/>
          <a:cxnLst/>
          <a:rect l="0" t="0" r="0" b="0"/>
          <a:pathLst>
            <a:path>
              <a:moveTo>
                <a:pt x="2861951" y="0"/>
              </a:moveTo>
              <a:lnTo>
                <a:pt x="2861951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08299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47582" y="2193286"/>
        <a:ext cx="1933287" cy="1262669"/>
      </dsp:txXfrm>
    </dsp:sp>
    <dsp:sp modelId="{67357A81-5F47-46C8-8791-23DB6B665016}">
      <dsp:nvSpPr>
        <dsp:cNvPr id="0" name=""/>
        <dsp:cNvSpPr/>
      </dsp:nvSpPr>
      <dsp:spPr>
        <a:xfrm>
          <a:off x="4729635" y="1617509"/>
          <a:ext cx="246542" cy="536494"/>
        </a:xfrm>
        <a:custGeom>
          <a:avLst/>
          <a:gdLst/>
          <a:ahLst/>
          <a:cxnLst/>
          <a:rect l="0" t="0" r="0" b="0"/>
          <a:pathLst>
            <a:path>
              <a:moveTo>
                <a:pt x="246542" y="0"/>
              </a:moveTo>
              <a:lnTo>
                <a:pt x="246542" y="268247"/>
              </a:lnTo>
              <a:lnTo>
                <a:pt x="0" y="268247"/>
              </a:lnTo>
              <a:lnTo>
                <a:pt x="0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23708" y="2154003"/>
          <a:ext cx="2011853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62991" y="2193286"/>
        <a:ext cx="1933287" cy="1262669"/>
      </dsp:txXfrm>
    </dsp:sp>
    <dsp:sp modelId="{F7436063-BF3D-4400-ABDF-46A0C91AC2E1}">
      <dsp:nvSpPr>
        <dsp:cNvPr id="0" name=""/>
        <dsp:cNvSpPr/>
      </dsp:nvSpPr>
      <dsp:spPr>
        <a:xfrm>
          <a:off x="4976178" y="1617509"/>
          <a:ext cx="2615409" cy="536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247"/>
              </a:lnTo>
              <a:lnTo>
                <a:pt x="2615409" y="268247"/>
              </a:lnTo>
              <a:lnTo>
                <a:pt x="2615409" y="53649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39118" y="2154003"/>
          <a:ext cx="2504938" cy="134123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78401" y="2193286"/>
        <a:ext cx="2426372" cy="12626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32992" y="1751"/>
          <a:ext cx="6686371" cy="170886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83043" y="51802"/>
        <a:ext cx="6586269" cy="1608762"/>
      </dsp:txXfrm>
    </dsp:sp>
    <dsp:sp modelId="{33643D00-C75E-4DF5-A0F0-DFA21355EB8A}">
      <dsp:nvSpPr>
        <dsp:cNvPr id="0" name=""/>
        <dsp:cNvSpPr/>
      </dsp:nvSpPr>
      <dsp:spPr>
        <a:xfrm>
          <a:off x="1951772" y="1710615"/>
          <a:ext cx="3024405" cy="566947"/>
        </a:xfrm>
        <a:custGeom>
          <a:avLst/>
          <a:gdLst/>
          <a:ahLst/>
          <a:cxnLst/>
          <a:rect l="0" t="0" r="0" b="0"/>
          <a:pathLst>
            <a:path>
              <a:moveTo>
                <a:pt x="3024405" y="0"/>
              </a:moveTo>
              <a:lnTo>
                <a:pt x="3024405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88746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30259" y="2319076"/>
        <a:ext cx="2043026" cy="1334342"/>
      </dsp:txXfrm>
    </dsp:sp>
    <dsp:sp modelId="{67357A81-5F47-46C8-8791-23DB6B665016}">
      <dsp:nvSpPr>
        <dsp:cNvPr id="0" name=""/>
        <dsp:cNvSpPr/>
      </dsp:nvSpPr>
      <dsp:spPr>
        <a:xfrm>
          <a:off x="4715640" y="1710615"/>
          <a:ext cx="260537" cy="566947"/>
        </a:xfrm>
        <a:custGeom>
          <a:avLst/>
          <a:gdLst/>
          <a:ahLst/>
          <a:cxnLst/>
          <a:rect l="0" t="0" r="0" b="0"/>
          <a:pathLst>
            <a:path>
              <a:moveTo>
                <a:pt x="260537" y="0"/>
              </a:moveTo>
              <a:lnTo>
                <a:pt x="260537" y="283473"/>
              </a:lnTo>
              <a:lnTo>
                <a:pt x="0" y="283473"/>
              </a:lnTo>
              <a:lnTo>
                <a:pt x="0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52614" y="2277563"/>
          <a:ext cx="2126052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94127" y="2319076"/>
        <a:ext cx="2043026" cy="1334342"/>
      </dsp:txXfrm>
    </dsp:sp>
    <dsp:sp modelId="{F7436063-BF3D-4400-ABDF-46A0C91AC2E1}">
      <dsp:nvSpPr>
        <dsp:cNvPr id="0" name=""/>
        <dsp:cNvSpPr/>
      </dsp:nvSpPr>
      <dsp:spPr>
        <a:xfrm>
          <a:off x="4976178" y="1710615"/>
          <a:ext cx="2763868" cy="5669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473"/>
              </a:lnTo>
              <a:lnTo>
                <a:pt x="2763868" y="283473"/>
              </a:lnTo>
              <a:lnTo>
                <a:pt x="2763868" y="56694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16482" y="2277563"/>
          <a:ext cx="2647126" cy="14173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57995" y="2319076"/>
        <a:ext cx="2564100" cy="13343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3064753" y="1081376"/>
          <a:ext cx="1911424" cy="358310"/>
        </a:xfrm>
        <a:custGeom>
          <a:avLst/>
          <a:gdLst/>
          <a:ahLst/>
          <a:cxnLst/>
          <a:rect l="0" t="0" r="0" b="0"/>
          <a:pathLst>
            <a:path>
              <a:moveTo>
                <a:pt x="1911424" y="0"/>
              </a:moveTo>
              <a:lnTo>
                <a:pt x="191142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92921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419157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4811518" y="1081376"/>
          <a:ext cx="164659" cy="358310"/>
        </a:xfrm>
        <a:custGeom>
          <a:avLst/>
          <a:gdLst/>
          <a:ahLst/>
          <a:cxnLst/>
          <a:rect l="0" t="0" r="0" b="0"/>
          <a:pathLst>
            <a:path>
              <a:moveTo>
                <a:pt x="164659" y="0"/>
              </a:moveTo>
              <a:lnTo>
                <a:pt x="164659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139685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165921" y="1465922"/>
        <a:ext cx="1291193" cy="843304"/>
      </dsp:txXfrm>
    </dsp:sp>
    <dsp:sp modelId="{FB85FA28-91DB-4832-9349-98EDB06B9E7F}">
      <dsp:nvSpPr>
        <dsp:cNvPr id="0" name=""/>
        <dsp:cNvSpPr/>
      </dsp:nvSpPr>
      <dsp:spPr>
        <a:xfrm>
          <a:off x="3938136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873382" y="0"/>
              </a:moveTo>
              <a:lnTo>
                <a:pt x="873382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7D13F-C131-44C1-B068-65BDFC13AFD5}">
      <dsp:nvSpPr>
        <dsp:cNvPr id="0" name=""/>
        <dsp:cNvSpPr/>
      </dsp:nvSpPr>
      <dsp:spPr>
        <a:xfrm>
          <a:off x="3266303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words</a:t>
          </a:r>
        </a:p>
      </dsp:txBody>
      <dsp:txXfrm>
        <a:off x="3292539" y="2720010"/>
        <a:ext cx="1291193" cy="843304"/>
      </dsp:txXfrm>
    </dsp:sp>
    <dsp:sp modelId="{8FF1828D-241F-4191-9691-B64F19FE389B}">
      <dsp:nvSpPr>
        <dsp:cNvPr id="0" name=""/>
        <dsp:cNvSpPr/>
      </dsp:nvSpPr>
      <dsp:spPr>
        <a:xfrm>
          <a:off x="4811518" y="2335463"/>
          <a:ext cx="87338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873382" y="179155"/>
              </a:lnTo>
              <a:lnTo>
                <a:pt x="873382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CB435-5817-4ADA-94C6-054F8D22EB67}">
      <dsp:nvSpPr>
        <dsp:cNvPr id="0" name=""/>
        <dsp:cNvSpPr/>
      </dsp:nvSpPr>
      <dsp:spPr>
        <a:xfrm>
          <a:off x="5013068" y="2693774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Being words</a:t>
          </a:r>
        </a:p>
      </dsp:txBody>
      <dsp:txXfrm>
        <a:off x="5039304" y="2720010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6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886450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5912686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5.png"/><Relationship Id="rId9" Type="http://schemas.microsoft.com/office/2007/relationships/diagramDrawing" Target="../diagrams/drawin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BB43-9054-EC55-0A3D-BBD509442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84B7507-B533-15B2-99B3-B28A3B2B1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00FF8AB-C55D-952A-0E1C-134DF4EFE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AC073-C943-48A4-AEE1-DC0E2D9167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8D2FDA-963B-A0D3-D270-A4383C374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325F6A-6248-04AF-5312-B07D5638CB41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5B8CFA77-04B0-938D-EF18-F93BF3ED7186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789755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04F45-40BE-B23B-820C-E67842797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78AA375-B359-B97A-7302-01ABBBF86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07D219-78FB-DF4E-6BCE-7AD73BA8AB45}"/>
              </a:ext>
            </a:extLst>
          </p:cNvPr>
          <p:cNvSpPr txBox="1">
            <a:spLocks/>
          </p:cNvSpPr>
          <p:nvPr/>
        </p:nvSpPr>
        <p:spPr>
          <a:xfrm>
            <a:off x="438455" y="417468"/>
            <a:ext cx="11497109" cy="131508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Being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 tell us what someone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feels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not what they’re doing.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70C3F2-180F-9758-817A-15F041200DD8}"/>
              </a:ext>
            </a:extLst>
          </p:cNvPr>
          <p:cNvSpPr txBox="1">
            <a:spLocks/>
          </p:cNvSpPr>
          <p:nvPr/>
        </p:nvSpPr>
        <p:spPr>
          <a:xfrm>
            <a:off x="486799" y="5760232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don’t act these out. They just help us say what someone is like.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659BF0-E4F5-F360-1663-ECC3485D1011}"/>
              </a:ext>
            </a:extLst>
          </p:cNvPr>
          <p:cNvSpPr txBox="1">
            <a:spLocks/>
          </p:cNvSpPr>
          <p:nvPr/>
        </p:nvSpPr>
        <p:spPr>
          <a:xfrm>
            <a:off x="438454" y="1937937"/>
            <a:ext cx="11400419" cy="842287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They’re like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calm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characters who just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exist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B6D238-4AE5-5209-35CA-54674028F708}"/>
              </a:ext>
            </a:extLst>
          </p:cNvPr>
          <p:cNvSpPr txBox="1">
            <a:spLocks/>
          </p:cNvSpPr>
          <p:nvPr/>
        </p:nvSpPr>
        <p:spPr>
          <a:xfrm>
            <a:off x="438454" y="2977856"/>
            <a:ext cx="5686120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words: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4211C73-B2A6-69FC-C8AE-DDC03E8D7D40}"/>
              </a:ext>
            </a:extLst>
          </p:cNvPr>
          <p:cNvSpPr txBox="1">
            <a:spLocks/>
          </p:cNvSpPr>
          <p:nvPr/>
        </p:nvSpPr>
        <p:spPr>
          <a:xfrm>
            <a:off x="6324601" y="2977857"/>
            <a:ext cx="5514272" cy="2576987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use these in four separate sentences?</a:t>
            </a:r>
          </a:p>
        </p:txBody>
      </p:sp>
    </p:spTree>
    <p:extLst>
      <p:ext uri="{BB962C8B-B14F-4D97-AF65-F5344CB8AC3E}">
        <p14:creationId xmlns:p14="http://schemas.microsoft.com/office/powerpoint/2010/main" val="151113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being word/verb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1914526" y="1818537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happy.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1914526" y="2682679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are friends.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1914526" y="3546821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was sad.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1914526" y="4410963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brave.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1914526" y="5275107"/>
            <a:ext cx="407542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 is everywhere.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8" y="1846574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happy.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8" y="2710716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women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are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friends.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8" y="3574858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sad.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8" y="4439000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brave.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6370798" y="5303144"/>
            <a:ext cx="40752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Love </a:t>
            </a:r>
            <a:r>
              <a:rPr lang="en-GB" sz="2400" u="sng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everywhere.</a:t>
            </a:r>
          </a:p>
        </p:txBody>
      </p:sp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words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eat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being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Doing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words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dance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65190B78-FB1F-CF7D-A26B-5329538F0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08" y="347226"/>
            <a:ext cx="2143125" cy="1965899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F1FE24B0-19A6-B416-BFA7-811ED3B44B13}"/>
              </a:ext>
            </a:extLst>
          </p:cNvPr>
          <p:cNvSpPr/>
          <p:nvPr/>
        </p:nvSpPr>
        <p:spPr>
          <a:xfrm>
            <a:off x="6214773" y="6291802"/>
            <a:ext cx="3492065" cy="37274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Words/Verbs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7712857"/>
              </p:ext>
            </p:extLst>
          </p:nvPr>
        </p:nvGraphicFramePr>
        <p:xfrm>
          <a:off x="1544318" y="848708"/>
          <a:ext cx="9952356" cy="3494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24809" y="4729073"/>
            <a:ext cx="8067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4769378"/>
              </p:ext>
            </p:extLst>
          </p:nvPr>
        </p:nvGraphicFramePr>
        <p:xfrm>
          <a:off x="1544318" y="800100"/>
          <a:ext cx="9952356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8209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5438855"/>
              </p:ext>
            </p:extLst>
          </p:nvPr>
        </p:nvGraphicFramePr>
        <p:xfrm>
          <a:off x="1544319" y="742949"/>
          <a:ext cx="9952356" cy="3696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800984" y="4777189"/>
            <a:ext cx="82384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3227466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shouts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when angry.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Being or doing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“shouts”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5" y="609600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in the sentences.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3228688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kicks a ball.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3228686" y="37808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went out!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table is clean.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7CA563F0-5C29-A381-B449-6B6B60597974}"/>
              </a:ext>
            </a:extLst>
          </p:cNvPr>
          <p:cNvSpPr txBox="1">
            <a:spLocks/>
          </p:cNvSpPr>
          <p:nvPr/>
        </p:nvSpPr>
        <p:spPr>
          <a:xfrm>
            <a:off x="3228686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kicks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a ball.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71AE7F94-3E31-DE3B-8E53-A6AAD06F0F38}"/>
              </a:ext>
            </a:extLst>
          </p:cNvPr>
          <p:cNvSpPr txBox="1">
            <a:spLocks/>
          </p:cNvSpPr>
          <p:nvPr/>
        </p:nvSpPr>
        <p:spPr>
          <a:xfrm>
            <a:off x="3228686" y="380085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He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went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out!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6E55FE6A-219B-054A-113D-77922ED319EA}"/>
              </a:ext>
            </a:extLst>
          </p:cNvPr>
          <p:cNvSpPr txBox="1">
            <a:spLocks/>
          </p:cNvSpPr>
          <p:nvPr/>
        </p:nvSpPr>
        <p:spPr>
          <a:xfrm>
            <a:off x="3228686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table 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is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clean.</a:t>
            </a:r>
          </a:p>
        </p:txBody>
      </p:sp>
    </p:spTree>
    <p:extLst>
      <p:ext uri="{BB962C8B-B14F-4D97-AF65-F5344CB8AC3E}">
        <p14:creationId xmlns:p14="http://schemas.microsoft.com/office/powerpoint/2010/main" val="1429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7990E-1F14-88DC-9CD8-DF9A23275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B04C2F-9A52-1DA9-2794-B5F48071C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141E14D-6301-F871-3F7D-378590F43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4E95D6-45C3-0E7D-EB6F-2EE8CF0C8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B95C46-A464-8D02-7955-7E44AB64A1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5E494D9-7B56-F15B-70CE-D0DE593FDAEE}"/>
              </a:ext>
            </a:extLst>
          </p:cNvPr>
          <p:cNvSpPr txBox="1"/>
          <p:nvPr/>
        </p:nvSpPr>
        <p:spPr>
          <a:xfrm>
            <a:off x="2743833" y="4808964"/>
            <a:ext cx="8324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Sometimes to help us spot verbs in a sentence, we can think of them as either “being words” or “doing words”.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98B61AEF-0C71-0CFA-FB07-1E82186722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9777735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107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</Words>
  <Application>Microsoft Office PowerPoint</Application>
  <PresentationFormat>Widescreen</PresentationFormat>
  <Paragraphs>93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Being Words/Verbs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2025-12-22T09:55:42Z</dcterms:modified>
</cp:coreProperties>
</file>